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p:scale>
          <a:sx n="88" d="100"/>
          <a:sy n="88" d="100"/>
        </p:scale>
        <p:origin x="2104" y="288"/>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14018</TotalTime>
  <Words>19477</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451</cp:revision>
  <dcterms:created xsi:type="dcterms:W3CDTF">2020-02-11T00:22:44Z</dcterms:created>
  <dcterms:modified xsi:type="dcterms:W3CDTF">2021-03-08T03:42:19Z</dcterms:modified>
</cp:coreProperties>
</file>